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93" r:id="rId2"/>
    <p:sldMasterId id="2147483806" r:id="rId3"/>
    <p:sldMasterId id="2147483660" r:id="rId4"/>
    <p:sldMasterId id="2147483727" r:id="rId5"/>
  </p:sldMasterIdLst>
  <p:notesMasterIdLst>
    <p:notesMasterId r:id="rId10"/>
  </p:notesMasterIdLst>
  <p:sldIdLst>
    <p:sldId id="258" r:id="rId6"/>
    <p:sldId id="259" r:id="rId7"/>
    <p:sldId id="262" r:id="rId8"/>
    <p:sldId id="263" r:id="rId9"/>
  </p:sldIdLst>
  <p:sldSz cx="12192000" cy="6858000"/>
  <p:notesSz cx="6858000" cy="9144000"/>
  <p:embeddedFontLst>
    <p:embeddedFont>
      <p:font typeface="Calibri" panose="020F0502020204030204" pitchFamily="34" charset="0"/>
      <p:regular r:id="rId11"/>
      <p:bold r:id="rId12"/>
      <p:italic r:id="rId13"/>
      <p:boldItalic r:id="rId14"/>
    </p:embeddedFont>
    <p:embeddedFont>
      <p:font typeface="Calibri Light" panose="020F0302020204030204" pitchFamily="34" charset="0"/>
      <p:regular r:id="rId15"/>
      <p:italic r:id="rId16"/>
    </p:embeddedFont>
    <p:embeddedFont>
      <p:font typeface="Consolas" panose="020B0609020204030204" pitchFamily="49" charset="0"/>
      <p:regular r:id="rId17"/>
      <p:bold r:id="rId18"/>
      <p:italic r:id="rId19"/>
      <p:boldItalic r:id="rId20"/>
    </p:embeddedFont>
    <p:embeddedFont>
      <p:font typeface="Open Sans" panose="020B0606030504020204" pitchFamily="34" charset="0"/>
      <p:regular r:id="rId21"/>
      <p:bold r:id="rId22"/>
      <p:italic r:id="rId23"/>
      <p:boldItalic r:id="rId24"/>
    </p:embeddedFont>
    <p:embeddedFont>
      <p:font typeface="Segoe UI" panose="020B0502040204020203" pitchFamily="34" charset="0"/>
      <p:regular r:id="rId25"/>
      <p:bold r:id="rId26"/>
      <p:italic r:id="rId27"/>
      <p:boldItalic r:id="rId28"/>
    </p:embeddedFont>
    <p:embeddedFont>
      <p:font typeface="Segoe UI Light" panose="020B0502040204020203" pitchFamily="34" charset="0"/>
      <p:regular r:id="rId29"/>
      <p:italic r:id="rId30"/>
    </p:embeddedFont>
    <p:embeddedFont>
      <p:font typeface="Segoe UI Semibold" panose="020B0702040204020203" pitchFamily="34" charset="0"/>
      <p:bold r:id="rId31"/>
      <p:boldItalic r:id="rId32"/>
    </p:embeddedFont>
    <p:embeddedFont>
      <p:font typeface="Segoe UI Semilight" panose="020B0402040204020203" pitchFamily="34" charset="0"/>
      <p:regular r:id="rId33"/>
      <p: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842" autoAdjust="0"/>
  </p:normalViewPr>
  <p:slideViewPr>
    <p:cSldViewPr snapToGrid="0">
      <p:cViewPr varScale="1">
        <p:scale>
          <a:sx n="83" d="100"/>
          <a:sy n="83" d="100"/>
        </p:scale>
        <p:origin x="108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Master" Target="slideMasters/slideMaster2.xml"/><Relationship Id="rId21" Type="http://schemas.openxmlformats.org/officeDocument/2006/relationships/font" Target="fonts/font11.fntdata"/><Relationship Id="rId34" Type="http://schemas.openxmlformats.org/officeDocument/2006/relationships/font" Target="fonts/font24.fntdata"/><Relationship Id="rId7" Type="http://schemas.openxmlformats.org/officeDocument/2006/relationships/slide" Target="slides/slide2.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38"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theme" Target="theme/theme1.xml"/><Relationship Id="rId5" Type="http://schemas.openxmlformats.org/officeDocument/2006/relationships/slideMaster" Target="slideMasters/slideMaster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Master" Target="slideMasters/slideMaster3.xml"/><Relationship Id="rId9" Type="http://schemas.openxmlformats.org/officeDocument/2006/relationships/slide" Target="slides/slide4.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2C6AC0-E78C-4D5E-B04E-0FBCF838A076}" type="datetimeFigureOut">
              <a:rPr lang="en-US" smtClean="0"/>
              <a:t>11/28/2020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796AAB-695F-45F6-8B9A-7BC7B5BF0A37}" type="slidenum">
              <a:rPr lang="en-US" smtClean="0"/>
              <a:t>‹#›</a:t>
            </a:fld>
            <a:endParaRPr lang="en-US"/>
          </a:p>
        </p:txBody>
      </p:sp>
    </p:spTree>
    <p:extLst>
      <p:ext uri="{BB962C8B-B14F-4D97-AF65-F5344CB8AC3E}">
        <p14:creationId xmlns:p14="http://schemas.microsoft.com/office/powerpoint/2010/main" val="570810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7.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680701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17545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4177921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6176063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Medium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77538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7274846"/>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65031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404479"/>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2174"/>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963507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45296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906756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269515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08387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269980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14243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61151731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796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399947171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285270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311132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23482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3566336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9357487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815685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8698326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Walkin">
    <p:bg>
      <p:bgPr>
        <a:solidFill>
          <a:srgbClr val="661CE5"/>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425507402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647368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Confidential">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F2A75C41-2D66-4445-905B-961E1CC15D6B}"/>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rgbClr val="000000">
                        <a:alpha val="25000"/>
                      </a:srgbClr>
                    </a:gs>
                    <a:gs pos="30000">
                      <a:srgbClr val="000000">
                        <a:alpha val="25000"/>
                      </a:srgbClr>
                    </a:gs>
                  </a:gsLst>
                  <a:lin ang="5400000" scaled="0"/>
                </a:gradFill>
                <a:latin typeface="Segoe UI Semibold"/>
              </a:rPr>
              <a:t>MICROSOFT CONFIDENTIAL</a:t>
            </a:r>
          </a:p>
        </p:txBody>
      </p:sp>
    </p:spTree>
    <p:extLst>
      <p:ext uri="{BB962C8B-B14F-4D97-AF65-F5344CB8AC3E}">
        <p14:creationId xmlns:p14="http://schemas.microsoft.com/office/powerpoint/2010/main" val="1531425248"/>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7964355"/>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3595271"/>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Announcement">
    <p:bg>
      <p:bgPr>
        <a:solidFill>
          <a:srgbClr val="2B0B98"/>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rgbClr val="661CE5">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 y="0"/>
            <a:ext cx="12169140" cy="6858000"/>
          </a:xfrm>
          <a:prstGeom prst="rect">
            <a:avLst/>
          </a:prstGeom>
        </p:spPr>
      </p:pic>
    </p:spTree>
    <p:extLst>
      <p:ext uri="{BB962C8B-B14F-4D97-AF65-F5344CB8AC3E}">
        <p14:creationId xmlns:p14="http://schemas.microsoft.com/office/powerpoint/2010/main" val="166231714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2B0B98"/>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E39216E-F59B-4BC9-B7CE-10A9447E20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0886"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p:nvSpPr>
        <p:spPr bwMode="auto">
          <a:xfrm>
            <a:off x="11430" y="1758462"/>
            <a:ext cx="12192000" cy="3446584"/>
          </a:xfrm>
          <a:prstGeom prst="rect">
            <a:avLst/>
          </a:prstGeom>
          <a:solidFill>
            <a:srgbClr val="661C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05704247"/>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2B0B98"/>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066" y="77769"/>
            <a:ext cx="12169140" cy="6858000"/>
          </a:xfrm>
          <a:prstGeom prst="rect">
            <a:avLst/>
          </a:prstGeom>
        </p:spPr>
      </p:pic>
      <p:sp>
        <p:nvSpPr>
          <p:cNvPr id="3" name="Title 1"/>
          <p:cNvSpPr>
            <a:spLocks noGrp="1"/>
          </p:cNvSpPr>
          <p:nvPr>
            <p:ph type="title" hasCustomPrompt="1"/>
          </p:nvPr>
        </p:nvSpPr>
        <p:spPr>
          <a:xfrm>
            <a:off x="0" y="2084172"/>
            <a:ext cx="12180570" cy="1158793"/>
          </a:xfrm>
          <a:noFill/>
        </p:spPr>
        <p:txBody>
          <a:bodyPr wrap="square" tIns="91440" bIns="91440" anchor="t" anchorCtr="0">
            <a:spAutoFit/>
          </a:bodyPr>
          <a:lstStyle>
            <a:lvl1pPr algn="ctr">
              <a:defRPr sz="7058" spc="-98" baseline="0">
                <a:solidFill>
                  <a:schemeClr val="tx1"/>
                </a:solidFill>
                <a:latin typeface="+mj-lt"/>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3920415154"/>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B0B98"/>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1202919-2AB2-4208-B4CC-1AAF68D6BF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 y="-39828"/>
            <a:ext cx="12169140" cy="6858000"/>
          </a:xfrm>
          <a:prstGeom prst="rect">
            <a:avLst/>
          </a:prstGeom>
        </p:spPr>
      </p:pic>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latin typeface="+mj-lt"/>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155647130"/>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Medium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12563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55452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Dark Purple">
    <p:bg>
      <p:bgPr>
        <a:solidFill>
          <a:srgbClr val="2B0B9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418781"/>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Bright Purple">
    <p:bg>
      <p:bgPr>
        <a:solidFill>
          <a:srgbClr val="661CE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6633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NF Blank">
    <p:bg>
      <p:bgPr>
        <a:solidFill>
          <a:srgbClr val="511C7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360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0239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30907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Content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4000">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sz="2400">
                <a:solidFill>
                  <a:schemeClr val="bg2">
                    <a:lumMod val="60000"/>
                    <a:lumOff val="40000"/>
                  </a:schemeClr>
                </a:solidFill>
              </a:defRPr>
            </a:lvl1pPr>
            <a:lvl2pPr>
              <a:defRPr sz="2400">
                <a:solidFill>
                  <a:schemeClr val="bg2">
                    <a:lumMod val="60000"/>
                    <a:lumOff val="40000"/>
                  </a:schemeClr>
                </a:solidFill>
              </a:defRPr>
            </a:lvl2pPr>
            <a:lvl3pPr>
              <a:defRPr sz="2400">
                <a:solidFill>
                  <a:schemeClr val="bg2">
                    <a:lumMod val="60000"/>
                    <a:lumOff val="40000"/>
                  </a:schemeClr>
                </a:solidFill>
              </a:defRPr>
            </a:lvl3pPr>
            <a:lvl4pPr>
              <a:defRPr sz="2400">
                <a:solidFill>
                  <a:schemeClr val="bg2">
                    <a:lumMod val="60000"/>
                    <a:lumOff val="40000"/>
                  </a:schemeClr>
                </a:solidFill>
              </a:defRPr>
            </a:lvl4pPr>
            <a:lvl5pPr>
              <a:defRPr sz="2133"/>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673635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4"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5"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6"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7"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8" name="TextBox 27"/>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29" name="TextBox 28"/>
          <p:cNvSpPr txBox="1"/>
          <p:nvPr/>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p:cNvSpPr txBox="1"/>
          <p:nvPr/>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p:cNvSpPr txBox="1"/>
          <p:nvPr/>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9" name="TextBox 38"/>
          <p:cNvSpPr txBox="1"/>
          <p:nvPr/>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3915584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2_Insert Photo">
    <p:spTree>
      <p:nvGrpSpPr>
        <p:cNvPr id="1" name=""/>
        <p:cNvGrpSpPr/>
        <p:nvPr/>
      </p:nvGrpSpPr>
      <p:grpSpPr>
        <a:xfrm>
          <a:off x="0" y="0"/>
          <a:ext cx="0" cy="0"/>
          <a:chOff x="0" y="0"/>
          <a:chExt cx="0" cy="0"/>
        </a:xfrm>
      </p:grpSpPr>
      <p:pic>
        <p:nvPicPr>
          <p:cNvPr id="41" name="Picture Placeholder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20042293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4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0"/>
            <a:ext cx="6273925" cy="5684621"/>
          </a:xfrm>
          <a:prstGeom prst="rect">
            <a:avLst/>
          </a:prstGeom>
          <a:solidFill>
            <a:schemeClr val="accent1">
              <a:lumMod val="25000"/>
              <a:lumOff val="75000"/>
            </a:schemeClr>
          </a:solidFill>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4" name="TextBox 63"/>
          <p:cNvSpPr txBox="1"/>
          <p:nvPr/>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6" name="TextBox 65"/>
          <p:cNvSpPr txBox="1"/>
          <p:nvPr/>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9895354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p:nvSpPr>
        <p:spPr>
          <a:xfrm>
            <a:off x="2961411" y="3236723"/>
            <a:ext cx="9230589" cy="147000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2" name="TextBox 41">
            <a:extLst>
              <a:ext uri="{FF2B5EF4-FFF2-40B4-BE49-F238E27FC236}">
                <a16:creationId xmlns:a16="http://schemas.microsoft.com/office/drawing/2014/main" id="{B59E8476-D4FE-3D4F-9EC9-5DA909E29651}"/>
              </a:ext>
            </a:extLst>
          </p:cNvPr>
          <p:cNvSpPr txBox="1"/>
          <p:nvPr/>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4" name="TextBox 43">
            <a:extLst>
              <a:ext uri="{FF2B5EF4-FFF2-40B4-BE49-F238E27FC236}">
                <a16:creationId xmlns:a16="http://schemas.microsoft.com/office/drawing/2014/main" id="{B1EBCCF4-5394-C04F-AA62-05007544FC0C}"/>
              </a:ext>
            </a:extLst>
          </p:cNvPr>
          <p:cNvSpPr txBox="1"/>
          <p:nvPr/>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23206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6400039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2423"/>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042812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Horizonta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F11E4-9E6D-4CCA-B5DC-A9210BBED346}"/>
              </a:ext>
            </a:extLst>
          </p:cNvPr>
          <p:cNvSpPr/>
          <p:nvPr/>
        </p:nvSpPr>
        <p:spPr>
          <a:xfrm>
            <a:off x="2960688" y="3292475"/>
            <a:ext cx="9231312" cy="1414463"/>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Graphic 2">
            <a:extLst>
              <a:ext uri="{FF2B5EF4-FFF2-40B4-BE49-F238E27FC236}">
                <a16:creationId xmlns:a16="http://schemas.microsoft.com/office/drawing/2014/main" id="{463120DA-F9EF-405C-904C-828E04B12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C9151F8-61AC-4077-8732-F60BAF0044D0}"/>
              </a:ext>
            </a:extLst>
          </p:cNvPr>
          <p:cNvSpPr txBox="1">
            <a:spLocks noChangeArrowheads="1"/>
          </p:cNvSpPr>
          <p:nvPr/>
        </p:nvSpPr>
        <p:spPr bwMode="auto">
          <a:xfrm>
            <a:off x="3268663"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63F73607-8172-426F-812C-B97C01D5E22D}"/>
              </a:ext>
            </a:extLst>
          </p:cNvPr>
          <p:cNvSpPr txBox="1">
            <a:spLocks noChangeArrowheads="1"/>
          </p:cNvSpPr>
          <p:nvPr/>
        </p:nvSpPr>
        <p:spPr bwMode="auto">
          <a:xfrm>
            <a:off x="6135688"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65BF4DE6-2E18-461A-9F36-A9F947BBC680}"/>
              </a:ext>
            </a:extLst>
          </p:cNvPr>
          <p:cNvSpPr txBox="1">
            <a:spLocks noChangeArrowheads="1"/>
          </p:cNvSpPr>
          <p:nvPr/>
        </p:nvSpPr>
        <p:spPr bwMode="auto">
          <a:xfrm>
            <a:off x="8728075" y="4875213"/>
            <a:ext cx="1906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5504825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ertical">
    <p:spTree>
      <p:nvGrpSpPr>
        <p:cNvPr id="1" name=""/>
        <p:cNvGrpSpPr/>
        <p:nvPr/>
      </p:nvGrpSpPr>
      <p:grpSpPr>
        <a:xfrm>
          <a:off x="0" y="0"/>
          <a:ext cx="0" cy="0"/>
          <a:chOff x="0" y="0"/>
          <a:chExt cx="0" cy="0"/>
        </a:xfrm>
      </p:grpSpPr>
      <p:pic>
        <p:nvPicPr>
          <p:cNvPr id="11" name="Graphic 1">
            <a:extLst>
              <a:ext uri="{FF2B5EF4-FFF2-40B4-BE49-F238E27FC236}">
                <a16:creationId xmlns:a16="http://schemas.microsoft.com/office/drawing/2014/main" id="{AA8F6219-CDBE-4AC4-982A-4C268B729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6488" y="6299200"/>
            <a:ext cx="1554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7C47923F-799F-4569-8983-78166324C9A1}"/>
              </a:ext>
            </a:extLst>
          </p:cNvPr>
          <p:cNvCxnSpPr>
            <a:cxnSpLocks/>
          </p:cNvCxnSpPr>
          <p:nvPr/>
        </p:nvCxnSpPr>
        <p:spPr>
          <a:xfrm>
            <a:off x="5500688" y="5621338"/>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D02C8F-DBC6-43F3-A277-583E1586AEE9}"/>
              </a:ext>
            </a:extLst>
          </p:cNvPr>
          <p:cNvSpPr txBox="1">
            <a:spLocks noChangeArrowheads="1"/>
          </p:cNvSpPr>
          <p:nvPr/>
        </p:nvSpPr>
        <p:spPr bwMode="auto">
          <a:xfrm>
            <a:off x="55229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cxnSp>
        <p:nvCxnSpPr>
          <p:cNvPr id="14" name="Straight Connector 13">
            <a:extLst>
              <a:ext uri="{FF2B5EF4-FFF2-40B4-BE49-F238E27FC236}">
                <a16:creationId xmlns:a16="http://schemas.microsoft.com/office/drawing/2014/main" id="{6EC9A419-8EBB-462D-8316-20A6BDDA1EB3}"/>
              </a:ext>
            </a:extLst>
          </p:cNvPr>
          <p:cNvCxnSpPr>
            <a:cxnSpLocks/>
          </p:cNvCxnSpPr>
          <p:nvPr/>
        </p:nvCxnSpPr>
        <p:spPr>
          <a:xfrm>
            <a:off x="5500688" y="3146425"/>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6F910D-1FDF-4EB0-A984-BC36C3F8194F}"/>
              </a:ext>
            </a:extLst>
          </p:cNvPr>
          <p:cNvSpPr txBox="1">
            <a:spLocks noChangeArrowheads="1"/>
          </p:cNvSpPr>
          <p:nvPr/>
        </p:nvSpPr>
        <p:spPr bwMode="auto">
          <a:xfrm>
            <a:off x="7780338" y="3240088"/>
            <a:ext cx="1906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6" name="TextBox 15">
            <a:extLst>
              <a:ext uri="{FF2B5EF4-FFF2-40B4-BE49-F238E27FC236}">
                <a16:creationId xmlns:a16="http://schemas.microsoft.com/office/drawing/2014/main" id="{C922A168-7DEB-453D-BC21-B5824A6F09D3}"/>
              </a:ext>
            </a:extLst>
          </p:cNvPr>
          <p:cNvSpPr txBox="1">
            <a:spLocks noChangeArrowheads="1"/>
          </p:cNvSpPr>
          <p:nvPr/>
        </p:nvSpPr>
        <p:spPr bwMode="auto">
          <a:xfrm>
            <a:off x="100187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p:nvPr>
        </p:nvSpPr>
        <p:spPr>
          <a:xfrm>
            <a:off x="5522194" y="309789"/>
            <a:ext cx="2650255" cy="1058836"/>
          </a:xfrm>
          <a:prstGeom prst="rect">
            <a:avLst/>
          </a:prstGeom>
        </p:spPr>
        <p:txBody>
          <a:bodyPr/>
          <a:lstStyle>
            <a:lvl1pPr marL="0" indent="0">
              <a:buNone/>
              <a:defRPr/>
            </a:lvl1pPr>
          </a:lstStyle>
          <a:p>
            <a:pPr lvl="0"/>
            <a:r>
              <a:rPr lang="en-US" noProof="0"/>
              <a:t>Click icon to add picture</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pPr lvl="0"/>
            <a:r>
              <a:rPr lang="en-US" noProof="0"/>
              <a:t>Click icon to add picture</a:t>
            </a:r>
          </a:p>
        </p:txBody>
      </p:sp>
    </p:spTree>
    <p:extLst>
      <p:ext uri="{BB962C8B-B14F-4D97-AF65-F5344CB8AC3E}">
        <p14:creationId xmlns:p14="http://schemas.microsoft.com/office/powerpoint/2010/main" val="20028355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lvl1pPr>
              <a:defRPr sz="3600">
                <a:latin typeface="+mn-lt"/>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05934213"/>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1364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25135539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2643877"/>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E135-11E0-4BB7-B489-3297B29014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A322A6-6625-47CB-A37A-5F2B6B2FF4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081FF4-1936-4C73-B842-C1221C9CA156}"/>
              </a:ext>
            </a:extLst>
          </p:cNvPr>
          <p:cNvSpPr>
            <a:spLocks noGrp="1"/>
          </p:cNvSpPr>
          <p:nvPr>
            <p:ph type="dt" sz="half" idx="10"/>
          </p:nvPr>
        </p:nvSpPr>
        <p:spPr/>
        <p:txBody>
          <a:bodyPr/>
          <a:lstStyle/>
          <a:p>
            <a:fld id="{602CCF63-8CDD-4662-86EA-89AB10285AEA}" type="datetimeFigureOut">
              <a:rPr lang="en-US" smtClean="0"/>
              <a:t>11/28/2020</a:t>
            </a:fld>
            <a:endParaRPr lang="en-US"/>
          </a:p>
        </p:txBody>
      </p:sp>
      <p:sp>
        <p:nvSpPr>
          <p:cNvPr id="5" name="Footer Placeholder 4">
            <a:extLst>
              <a:ext uri="{FF2B5EF4-FFF2-40B4-BE49-F238E27FC236}">
                <a16:creationId xmlns:a16="http://schemas.microsoft.com/office/drawing/2014/main" id="{5CB7D6BB-11A6-4134-A48E-32998EF3D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C9803-65A8-411A-9CA0-B7B93B17D417}"/>
              </a:ext>
            </a:extLst>
          </p:cNvPr>
          <p:cNvSpPr>
            <a:spLocks noGrp="1"/>
          </p:cNvSpPr>
          <p:nvPr>
            <p:ph type="sldNum" sz="quarter" idx="12"/>
          </p:nvPr>
        </p:nvSpPr>
        <p:spPr/>
        <p:txBody>
          <a:bodyPr/>
          <a:lstStyle/>
          <a:p>
            <a:fld id="{8BBA372D-7881-4220-A69D-6B05486F3E0A}" type="slidenum">
              <a:rPr lang="en-US" smtClean="0"/>
              <a:t>‹#›</a:t>
            </a:fld>
            <a:endParaRPr lang="en-US"/>
          </a:p>
        </p:txBody>
      </p:sp>
    </p:spTree>
    <p:extLst>
      <p:ext uri="{BB962C8B-B14F-4D97-AF65-F5344CB8AC3E}">
        <p14:creationId xmlns:p14="http://schemas.microsoft.com/office/powerpoint/2010/main" val="34162135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458525500"/>
      </p:ext>
    </p:extLst>
  </p:cSld>
  <p:clrMapOvr>
    <a:masterClrMapping/>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999805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06747536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7221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8597828"/>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57106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024216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899760"/>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627058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9603430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4907815"/>
      </p:ext>
    </p:extLst>
  </p:cSld>
  <p:clrMapOvr>
    <a:masterClrMapping/>
  </p:clrMapOvr>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9101616"/>
      </p:ext>
    </p:extLst>
  </p:cSld>
  <p:clrMapOvr>
    <a:masterClrMapping/>
  </p:clrMapOvr>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707265"/>
      </p:ext>
    </p:extLst>
  </p:cSld>
  <p:clrMapOvr>
    <a:masterClrMapping/>
  </p:clrMapOvr>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3075004"/>
      </p:ext>
    </p:extLst>
  </p:cSld>
  <p:clrMapOvr>
    <a:masterClrMapping/>
  </p:clrMapOvr>
  <p:extLst>
    <p:ext uri="{DCECCB84-F9BA-43D5-87BE-67443E8EF086}">
      <p15:sldGuideLst xmlns:p15="http://schemas.microsoft.com/office/powerpoint/2012/main">
        <p15:guide id="1" orient="horz" pos="23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427566355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984510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6841890"/>
      </p:ext>
    </p:extLst>
  </p:cSld>
  <p:clrMapOvr>
    <a:masterClrMapping/>
  </p:clrMapOvr>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9122742"/>
      </p:ext>
    </p:extLst>
  </p:cSld>
  <p:clrMapOvr>
    <a:masterClrMapping/>
  </p:clrMapOvr>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1950002"/>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373225"/>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6659170"/>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2990953"/>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3038752"/>
      </p:ext>
    </p:extLst>
  </p:cSld>
  <p:clrMapOvr>
    <a:masterClrMapping/>
  </p:clrMapOvr>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350102"/>
      </p:ext>
    </p:extLst>
  </p:cSld>
  <p:clrMapOvr>
    <a:masterClrMapping/>
  </p:clrMapOvr>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0712908"/>
      </p:ext>
    </p:extLst>
  </p:cSld>
  <p:clrMapOvr>
    <a:masterClrMapping/>
  </p:clrMapOvr>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209893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11/28/2020</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51027357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41650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1728884"/>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345038"/>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55758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1320681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182854248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9305834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087106"/>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83775379"/>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3757926"/>
      </p:ext>
    </p:extLst>
  </p:cSld>
  <p:clrMapOvr>
    <a:masterClrMapping/>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Tree>
    <p:extLst>
      <p:ext uri="{BB962C8B-B14F-4D97-AF65-F5344CB8AC3E}">
        <p14:creationId xmlns:p14="http://schemas.microsoft.com/office/powerpoint/2010/main" val="3759040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Medium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528337"/>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Dark Purple">
    <p:bg>
      <p:bgPr>
        <a:solidFill>
          <a:srgbClr val="2B0B9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874060"/>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11/28/2020</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a:t>
            </a:fld>
            <a:endParaRPr lang="en-US"/>
          </a:p>
        </p:txBody>
      </p:sp>
    </p:spTree>
    <p:extLst>
      <p:ext uri="{BB962C8B-B14F-4D97-AF65-F5344CB8AC3E}">
        <p14:creationId xmlns:p14="http://schemas.microsoft.com/office/powerpoint/2010/main" val="143519359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tx2">
              <a:lumMod val="60000"/>
              <a:lumOff val="4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189655261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image" Target="../media/image17.emf"/><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theme" Target="../theme/theme4.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11/28/2020</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222827649"/>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5" r:id="rId10"/>
    <p:sldLayoutId id="2147483803" r:id="rId11"/>
    <p:sldLayoutId id="2147483804" r:id="rId12"/>
    <p:sldLayoutId id="2147483819" r:id="rId13"/>
    <p:sldLayoutId id="2147483820" r:id="rId14"/>
    <p:sldLayoutId id="2147483821" r:id="rId15"/>
    <p:sldLayoutId id="2147483822" r:id="rId16"/>
    <p:sldLayoutId id="2147483824" r:id="rId17"/>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11/28/2020</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43737830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22067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919680380"/>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91" r:id="rId35"/>
    <p:sldLayoutId id="2147483792" r:id="rId36"/>
  </p:sldLayoutIdLs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A78FB-2765-7548-9243-8D5F8F8CCC72}"/>
              </a:ext>
            </a:extLst>
          </p:cNvPr>
          <p:cNvSpPr>
            <a:spLocks noGrp="1"/>
          </p:cNvSpPr>
          <p:nvPr>
            <p:ph type="title"/>
          </p:nvPr>
        </p:nvSpPr>
        <p:spPr>
          <a:xfrm>
            <a:off x="831850" y="1937770"/>
            <a:ext cx="10515600" cy="2353430"/>
          </a:xfrm>
        </p:spPr>
        <p:txBody>
          <a:bodyPr>
            <a:normAutofit/>
          </a:bodyPr>
          <a:lstStyle/>
          <a:p>
            <a:r>
              <a:rPr lang="en-US" dirty="0"/>
              <a:t>C# 9’da </a:t>
            </a:r>
            <a:r>
              <a:rPr lang="en-US" dirty="0" err="1"/>
              <a:t>neler</a:t>
            </a:r>
            <a:r>
              <a:rPr lang="en-US" dirty="0"/>
              <a:t> yeni?</a:t>
            </a:r>
          </a:p>
        </p:txBody>
      </p:sp>
      <p:sp>
        <p:nvSpPr>
          <p:cNvPr id="3" name="Text Placeholder 2">
            <a:extLst>
              <a:ext uri="{FF2B5EF4-FFF2-40B4-BE49-F238E27FC236}">
                <a16:creationId xmlns:a16="http://schemas.microsoft.com/office/drawing/2014/main" id="{56D4A0DE-AF44-374E-9D7A-88CEA0E6F6A9}"/>
              </a:ext>
            </a:extLst>
          </p:cNvPr>
          <p:cNvSpPr>
            <a:spLocks noGrp="1"/>
          </p:cNvSpPr>
          <p:nvPr>
            <p:ph type="body" idx="1"/>
          </p:nvPr>
        </p:nvSpPr>
        <p:spPr>
          <a:xfrm>
            <a:off x="831850" y="4291200"/>
            <a:ext cx="10515600" cy="2484180"/>
          </a:xfrm>
        </p:spPr>
        <p:txBody>
          <a:bodyPr>
            <a:normAutofit/>
          </a:bodyPr>
          <a:lstStyle/>
          <a:p>
            <a:r>
              <a:rPr lang="en-US" b="1" dirty="0"/>
              <a:t>Cihan Yakar</a:t>
            </a:r>
            <a:endParaRPr lang="en-US" dirty="0"/>
          </a:p>
          <a:p>
            <a:r>
              <a:rPr lang="en-US" dirty="0"/>
              <a:t>MVP </a:t>
            </a:r>
          </a:p>
          <a:p>
            <a:r>
              <a:rPr lang="en-US" dirty="0"/>
              <a:t>Bitsody</a:t>
            </a:r>
          </a:p>
          <a:p>
            <a:r>
              <a:rPr lang="en-US" dirty="0"/>
              <a:t>@cihanyakar</a:t>
            </a:r>
          </a:p>
        </p:txBody>
      </p:sp>
      <p:pic>
        <p:nvPicPr>
          <p:cNvPr id="7" name="Picture 6">
            <a:extLst>
              <a:ext uri="{FF2B5EF4-FFF2-40B4-BE49-F238E27FC236}">
                <a16:creationId xmlns:a16="http://schemas.microsoft.com/office/drawing/2014/main" id="{1AD3D175-244F-F148-9A07-0BB663FA411E}"/>
              </a:ext>
            </a:extLst>
          </p:cNvPr>
          <p:cNvPicPr>
            <a:picLocks noChangeAspect="1"/>
          </p:cNvPicPr>
          <p:nvPr/>
        </p:nvPicPr>
        <p:blipFill>
          <a:blip r:embed="rId2"/>
          <a:stretch>
            <a:fillRect/>
          </a:stretch>
        </p:blipFill>
        <p:spPr>
          <a:xfrm>
            <a:off x="8152373" y="2833962"/>
            <a:ext cx="3669928" cy="3625636"/>
          </a:xfrm>
          <a:prstGeom prst="rect">
            <a:avLst/>
          </a:prstGeom>
        </p:spPr>
      </p:pic>
      <p:pic>
        <p:nvPicPr>
          <p:cNvPr id="8" name="Picture 7">
            <a:extLst>
              <a:ext uri="{FF2B5EF4-FFF2-40B4-BE49-F238E27FC236}">
                <a16:creationId xmlns:a16="http://schemas.microsoft.com/office/drawing/2014/main" id="{12188425-977A-4EA9-A0C4-D5BE0D591D5C}"/>
              </a:ext>
            </a:extLst>
          </p:cNvPr>
          <p:cNvPicPr>
            <a:picLocks noChangeAspect="1"/>
          </p:cNvPicPr>
          <p:nvPr/>
        </p:nvPicPr>
        <p:blipFill>
          <a:blip r:embed="rId3"/>
          <a:stretch>
            <a:fillRect/>
          </a:stretch>
        </p:blipFill>
        <p:spPr>
          <a:xfrm>
            <a:off x="831850" y="465478"/>
            <a:ext cx="1737659" cy="1062000"/>
          </a:xfrm>
          <a:prstGeom prst="rect">
            <a:avLst/>
          </a:prstGeom>
        </p:spPr>
      </p:pic>
    </p:spTree>
    <p:extLst>
      <p:ext uri="{BB962C8B-B14F-4D97-AF65-F5344CB8AC3E}">
        <p14:creationId xmlns:p14="http://schemas.microsoft.com/office/powerpoint/2010/main" val="1392467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3756ED-2D6B-465A-A54B-36CF4C10552A}"/>
              </a:ext>
            </a:extLst>
          </p:cNvPr>
          <p:cNvSpPr>
            <a:spLocks noGrp="1"/>
          </p:cNvSpPr>
          <p:nvPr>
            <p:ph type="title"/>
          </p:nvPr>
        </p:nvSpPr>
        <p:spPr>
          <a:xfrm>
            <a:off x="666250" y="280419"/>
            <a:ext cx="10515600" cy="975862"/>
          </a:xfrm>
        </p:spPr>
        <p:txBody>
          <a:bodyPr/>
          <a:lstStyle/>
          <a:p>
            <a:r>
              <a:rPr lang="en-US" dirty="0" err="1"/>
              <a:t>Başlıca</a:t>
            </a:r>
            <a:r>
              <a:rPr lang="en-US" dirty="0"/>
              <a:t> </a:t>
            </a:r>
            <a:r>
              <a:rPr lang="en-US" dirty="0" err="1"/>
              <a:t>yenilikler</a:t>
            </a:r>
            <a:r>
              <a:rPr lang="en-US" dirty="0"/>
              <a:t> :</a:t>
            </a:r>
          </a:p>
        </p:txBody>
      </p:sp>
      <p:sp>
        <p:nvSpPr>
          <p:cNvPr id="5" name="Text Placeholder 4">
            <a:extLst>
              <a:ext uri="{FF2B5EF4-FFF2-40B4-BE49-F238E27FC236}">
                <a16:creationId xmlns:a16="http://schemas.microsoft.com/office/drawing/2014/main" id="{FB941CDB-CAC4-409B-BEE3-11B2AF219EC7}"/>
              </a:ext>
            </a:extLst>
          </p:cNvPr>
          <p:cNvSpPr>
            <a:spLocks noGrp="1"/>
          </p:cNvSpPr>
          <p:nvPr>
            <p:ph type="body" idx="1"/>
          </p:nvPr>
        </p:nvSpPr>
        <p:spPr>
          <a:xfrm>
            <a:off x="831850" y="1452283"/>
            <a:ext cx="10515600" cy="4637368"/>
          </a:xfrm>
        </p:spPr>
        <p:txBody>
          <a:bodyPr>
            <a:normAutofit/>
          </a:bodyPr>
          <a:lstStyle/>
          <a:p>
            <a:pPr marL="342900" indent="-342900">
              <a:buFont typeface="Arial" panose="020B0604020202020204" pitchFamily="34" charset="0"/>
              <a:buChar char="•"/>
            </a:pPr>
            <a:r>
              <a:rPr lang="en-US" dirty="0"/>
              <a:t>Top Level Programs,</a:t>
            </a:r>
          </a:p>
          <a:p>
            <a:pPr marL="342900" indent="-342900">
              <a:buFont typeface="Arial" panose="020B0604020202020204" pitchFamily="34" charset="0"/>
              <a:buChar char="•"/>
            </a:pPr>
            <a:r>
              <a:rPr lang="en-US" dirty="0"/>
              <a:t>Init Only Properties,</a:t>
            </a:r>
          </a:p>
          <a:p>
            <a:pPr marL="342900" indent="-342900">
              <a:buFont typeface="Arial" panose="020B0604020202020204" pitchFamily="34" charset="0"/>
              <a:buChar char="•"/>
            </a:pPr>
            <a:r>
              <a:rPr lang="en-US" dirty="0"/>
              <a:t>New </a:t>
            </a:r>
            <a:r>
              <a:rPr lang="en-US" dirty="0" err="1"/>
              <a:t>new</a:t>
            </a:r>
            <a:r>
              <a:rPr lang="en-US" dirty="0"/>
              <a:t>,</a:t>
            </a:r>
          </a:p>
          <a:p>
            <a:pPr marL="342900" indent="-342900">
              <a:buFont typeface="Arial" panose="020B0604020202020204" pitchFamily="34" charset="0"/>
              <a:buChar char="•"/>
            </a:pPr>
            <a:r>
              <a:rPr lang="en-US" dirty="0"/>
              <a:t>Records,</a:t>
            </a:r>
          </a:p>
          <a:p>
            <a:pPr marL="342900" indent="-342900">
              <a:buFont typeface="Arial" panose="020B0604020202020204" pitchFamily="34" charset="0"/>
              <a:buChar char="•"/>
            </a:pPr>
            <a:r>
              <a:rPr lang="en-US" dirty="0"/>
              <a:t>With Expressions,</a:t>
            </a:r>
          </a:p>
          <a:p>
            <a:pPr marL="342900" indent="-342900">
              <a:buFont typeface="Arial" panose="020B0604020202020204" pitchFamily="34" charset="0"/>
              <a:buChar char="•"/>
            </a:pPr>
            <a:r>
              <a:rPr lang="en-US" dirty="0"/>
              <a:t>Improved pattern matching,</a:t>
            </a:r>
          </a:p>
          <a:p>
            <a:pPr marL="342900" indent="-342900">
              <a:buFont typeface="Arial" panose="020B0604020202020204" pitchFamily="34" charset="0"/>
              <a:buChar char="•"/>
            </a:pPr>
            <a:r>
              <a:rPr lang="en-US" dirty="0"/>
              <a:t>Static Anonymous Functions,</a:t>
            </a:r>
          </a:p>
          <a:p>
            <a:pPr marL="342900" indent="-342900">
              <a:buFont typeface="Arial" panose="020B0604020202020204" pitchFamily="34" charset="0"/>
              <a:buChar char="•"/>
            </a:pPr>
            <a:r>
              <a:rPr lang="en-US" dirty="0"/>
              <a:t>Native sized integers,</a:t>
            </a:r>
          </a:p>
          <a:p>
            <a:pPr marL="342900" indent="-342900">
              <a:buFont typeface="Arial" panose="020B0604020202020204" pitchFamily="34" charset="0"/>
              <a:buChar char="•"/>
            </a:pPr>
            <a:r>
              <a:rPr lang="en-US" dirty="0"/>
              <a:t>Module Initializers.</a:t>
            </a:r>
          </a:p>
        </p:txBody>
      </p:sp>
    </p:spTree>
    <p:extLst>
      <p:ext uri="{BB962C8B-B14F-4D97-AF65-F5344CB8AC3E}">
        <p14:creationId xmlns:p14="http://schemas.microsoft.com/office/powerpoint/2010/main" val="243040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2502BE-A385-4EFA-AA26-15337018D8C9}"/>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250931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DA85F2-EA8A-4742-A908-1147848E48CD}"/>
              </a:ext>
            </a:extLst>
          </p:cNvPr>
          <p:cNvSpPr>
            <a:spLocks noGrp="1"/>
          </p:cNvSpPr>
          <p:nvPr>
            <p:ph type="title" idx="4294967295"/>
          </p:nvPr>
        </p:nvSpPr>
        <p:spPr>
          <a:xfrm>
            <a:off x="889450" y="2084388"/>
            <a:ext cx="11291438" cy="1158875"/>
          </a:xfrm>
        </p:spPr>
        <p:txBody>
          <a:bodyPr/>
          <a:lstStyle/>
          <a:p>
            <a:r>
              <a:rPr lang="en-US" dirty="0"/>
              <a:t>Thanks</a:t>
            </a:r>
          </a:p>
        </p:txBody>
      </p:sp>
      <p:pic>
        <p:nvPicPr>
          <p:cNvPr id="5" name="Picture 4">
            <a:extLst>
              <a:ext uri="{FF2B5EF4-FFF2-40B4-BE49-F238E27FC236}">
                <a16:creationId xmlns:a16="http://schemas.microsoft.com/office/drawing/2014/main" id="{05052BD5-AB70-47B7-9C76-19EA2E5BED3E}"/>
              </a:ext>
            </a:extLst>
          </p:cNvPr>
          <p:cNvPicPr>
            <a:picLocks noChangeAspect="1"/>
          </p:cNvPicPr>
          <p:nvPr/>
        </p:nvPicPr>
        <p:blipFill>
          <a:blip r:embed="rId2"/>
          <a:stretch>
            <a:fillRect/>
          </a:stretch>
        </p:blipFill>
        <p:spPr>
          <a:xfrm>
            <a:off x="889450" y="5253478"/>
            <a:ext cx="1737659" cy="1062000"/>
          </a:xfrm>
          <a:prstGeom prst="rect">
            <a:avLst/>
          </a:prstGeom>
        </p:spPr>
      </p:pic>
      <p:pic>
        <p:nvPicPr>
          <p:cNvPr id="4" name="Picture 2" descr="White twitter icon - Free white social icons">
            <a:extLst>
              <a:ext uri="{FF2B5EF4-FFF2-40B4-BE49-F238E27FC236}">
                <a16:creationId xmlns:a16="http://schemas.microsoft.com/office/drawing/2014/main" id="{681198BA-A03C-45BC-A776-FDCD1FF2ABB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778" b="97778" l="444" r="94667">
                        <a14:foregroundMark x1="23556" y1="41778" x2="44000" y2="51556"/>
                        <a14:foregroundMark x1="44000" y1="51556" x2="63556" y2="43111"/>
                        <a14:foregroundMark x1="81778" y1="16000" x2="84444" y2="23111"/>
                        <a14:foregroundMark x1="15111" y1="31111" x2="10667" y2="55556"/>
                        <a14:foregroundMark x1="10667" y1="55556" x2="32889" y2="53333"/>
                        <a14:foregroundMark x1="32889" y1="53333" x2="20444" y2="32000"/>
                        <a14:foregroundMark x1="20444" y1="32000" x2="14667" y2="28000"/>
                        <a14:foregroundMark x1="15972" y1="78330" x2="1333" y2="77778"/>
                        <a14:foregroundMark x1="1333" y1="77778" x2="3227" y2="81407"/>
                        <a14:foregroundMark x1="20592" y1="88915" x2="27301" y2="81646"/>
                        <a14:foregroundMark x1="80000" y1="27556" x2="93778" y2="5778"/>
                        <a14:foregroundMark x1="93778" y1="5778" x2="94667" y2="31556"/>
                        <a14:foregroundMark x1="94667" y1="31556" x2="72889" y2="40000"/>
                        <a14:foregroundMark x1="72889" y1="40000" x2="72889" y2="34222"/>
                        <a14:foregroundMark x1="22667" y1="30667" x2="7556" y2="12444"/>
                        <a14:foregroundMark x1="7556" y1="12444" x2="11111" y2="57333"/>
                        <a14:foregroundMark x1="11111" y1="57333" x2="33778" y2="37778"/>
                        <a14:foregroundMark x1="33778" y1="37778" x2="33333" y2="23556"/>
                        <a14:foregroundMark x1="15111" y1="45778" x2="23556" y2="40444"/>
                        <a14:foregroundMark x1="10222" y1="41778" x2="5778" y2="36889"/>
                        <a14:foregroundMark x1="22277" y1="80792" x2="444" y2="79556"/>
                        <a14:foregroundMark x1="8138" y1="81479" x2="23556" y2="85333"/>
                        <a14:foregroundMark x1="444" y1="79556" x2="6763" y2="81135"/>
                        <a14:foregroundMark x1="23556" y1="85333" x2="25333" y2="83111"/>
                        <a14:backgroundMark x1="23556" y1="94667" x2="1778" y2="86222"/>
                        <a14:backgroundMark x1="1778" y1="86222" x2="21333" y2="98222"/>
                        <a14:backgroundMark x1="21333" y1="98222" x2="16444" y2="92444"/>
                        <a14:backgroundMark x1="20444" y1="75111" x2="17333" y2="70667"/>
                        <a14:backgroundMark x1="2667" y1="57333" x2="0" y2="59556"/>
                        <a14:backgroundMark x1="19556" y1="73333" x2="32000" y2="75556"/>
                      </a14:backgroundRemoval>
                    </a14:imgEffect>
                  </a14:imgLayer>
                </a14:imgProps>
              </a:ext>
              <a:ext uri="{28A0092B-C50C-407E-A947-70E740481C1C}">
                <a14:useLocalDpi xmlns:a14="http://schemas.microsoft.com/office/drawing/2010/main" val="0"/>
              </a:ext>
            </a:extLst>
          </a:blip>
          <a:srcRect/>
          <a:stretch>
            <a:fillRect/>
          </a:stretch>
        </p:blipFill>
        <p:spPr bwMode="auto">
          <a:xfrm>
            <a:off x="1096260" y="3445941"/>
            <a:ext cx="269151" cy="2691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2D99C1C-09F2-4A99-9BB9-8AC91FA48B74}"/>
              </a:ext>
            </a:extLst>
          </p:cNvPr>
          <p:cNvSpPr txBox="1"/>
          <p:nvPr/>
        </p:nvSpPr>
        <p:spPr>
          <a:xfrm>
            <a:off x="1365411" y="3395850"/>
            <a:ext cx="6597568" cy="369332"/>
          </a:xfrm>
          <a:prstGeom prst="rect">
            <a:avLst/>
          </a:prstGeom>
          <a:noFill/>
        </p:spPr>
        <p:txBody>
          <a:bodyPr wrap="square">
            <a:spAutoFit/>
          </a:bodyPr>
          <a:lstStyle/>
          <a:p>
            <a:r>
              <a:rPr lang="en-US" dirty="0"/>
              <a:t>@cihanyakar</a:t>
            </a:r>
          </a:p>
        </p:txBody>
      </p:sp>
    </p:spTree>
    <p:extLst>
      <p:ext uri="{BB962C8B-B14F-4D97-AF65-F5344CB8AC3E}">
        <p14:creationId xmlns:p14="http://schemas.microsoft.com/office/powerpoint/2010/main" val="1017240765"/>
      </p:ext>
    </p:extLst>
  </p:cSld>
  <p:clrMapOvr>
    <a:masterClrMapping/>
  </p:clrMapOvr>
</p:sld>
</file>

<file path=ppt/theme/theme1.xml><?xml version="1.0" encoding="utf-8"?>
<a:theme xmlns:a="http://schemas.openxmlformats.org/drawingml/2006/main" name="1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otnet_Template_Light">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4.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Annotation.StickyNote" Revision="1" Stencil="System.Storyboarding.Annotation" StencilVersion="0.1"/>
</Control>
</file>

<file path=customXml/itemProps1.xml><?xml version="1.0" encoding="utf-8"?>
<ds:datastoreItem xmlns:ds="http://schemas.openxmlformats.org/officeDocument/2006/customXml" ds:itemID="{33DC57EC-04AA-4F53-BAD9-12A94CE0AE93}">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543</TotalTime>
  <Words>50</Words>
  <Application>Microsoft Office PowerPoint</Application>
  <PresentationFormat>Widescreen</PresentationFormat>
  <Paragraphs>18</Paragraphs>
  <Slides>4</Slides>
  <Notes>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vt:i4>
      </vt:variant>
    </vt:vector>
  </HeadingPairs>
  <TitlesOfParts>
    <vt:vector size="18" baseType="lpstr">
      <vt:lpstr>Arial</vt:lpstr>
      <vt:lpstr>Calibri</vt:lpstr>
      <vt:lpstr>Segoe UI Semibold</vt:lpstr>
      <vt:lpstr>Segoe UI Semilight</vt:lpstr>
      <vt:lpstr>Segoe UI Light</vt:lpstr>
      <vt:lpstr>Consolas</vt:lpstr>
      <vt:lpstr>Wingdings</vt:lpstr>
      <vt:lpstr>Open Sans</vt:lpstr>
      <vt:lpstr>Segoe UI</vt:lpstr>
      <vt:lpstr>Calibri Light</vt:lpstr>
      <vt:lpstr>1_Office Theme</vt:lpstr>
      <vt:lpstr>2_Office Theme</vt:lpstr>
      <vt:lpstr>Dotnet_Template_Light</vt:lpstr>
      <vt:lpstr>9-51151_Build_Black_Template</vt:lpstr>
      <vt:lpstr>C# 9’da neler yeni?</vt:lpstr>
      <vt:lpstr>Başlıca yenilikler :</vt:lpstr>
      <vt:lpstr>Demo</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Cihan</cp:lastModifiedBy>
  <cp:revision>11</cp:revision>
  <dcterms:created xsi:type="dcterms:W3CDTF">2020-05-27T00:19:02Z</dcterms:created>
  <dcterms:modified xsi:type="dcterms:W3CDTF">2020-11-28T15:10:38Z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2020-05-27T00:19:02Z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5ac04b35-eb28-42bc-b73a-0000805137aa</vt:lpwstr>
  </property>
  <property fmtid="{D5CDD505-2E9C-101B-9397-08002B2CF9AE}" pid="8" name="MSIP_Label_f42aa342-8706-4288-bd11-ebb85995028c_ContentBits">
    <vt:lpwstr>0</vt:lpwstr>
  </property>
  <property fmtid="{D5CDD505-2E9C-101B-9397-08002B2CF9AE}" pid="9" name="Tfs.IsStoryboard">
    <vt:bool>true</vt:bool>
  </property>
  <property fmtid="{D5CDD505-2E9C-101B-9397-08002B2CF9AE}" pid="10" name="Tfs.LastKnownPath">
    <vt:lpwstr>https://microsoft-my.sharepoint.com/personal/bethma_microsoft_com/Documents/Work/dotnetConf/Focus_Microservices/dotNETMicroservices_Keynote.pptx</vt:lpwstr>
  </property>
</Properties>
</file>